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24915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D9DD79-0C38-45E0-887E-2D5DD29BB8BC}" v="21" dt="2024-04-11T03:17:05.8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31144" y="1122363"/>
            <a:ext cx="9186863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31144" y="3602038"/>
            <a:ext cx="9186863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106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74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65798" y="365125"/>
            <a:ext cx="2641223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42129" y="365125"/>
            <a:ext cx="777055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866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515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5749" y="1709739"/>
            <a:ext cx="10564892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5749" y="4589464"/>
            <a:ext cx="1056489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904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42129" y="1825625"/>
            <a:ext cx="5205889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01132" y="1825625"/>
            <a:ext cx="5205889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40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3724" y="365126"/>
            <a:ext cx="10564892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3725" y="1681163"/>
            <a:ext cx="518196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43725" y="2505075"/>
            <a:ext cx="5181964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201132" y="1681163"/>
            <a:ext cx="520748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201132" y="2505075"/>
            <a:ext cx="5207484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884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588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2860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3725" y="457200"/>
            <a:ext cx="395066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207484" y="987426"/>
            <a:ext cx="620113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43725" y="2057400"/>
            <a:ext cx="395066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451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3725" y="457200"/>
            <a:ext cx="395066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207484" y="987426"/>
            <a:ext cx="620113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43725" y="2057400"/>
            <a:ext cx="395066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9387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42129" y="365126"/>
            <a:ext cx="1056489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2129" y="1825625"/>
            <a:ext cx="1056489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42129" y="6356351"/>
            <a:ext cx="2756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E02A643-9BB0-4E02-80B2-2C0A5E5D738E}" type="datetimeFigureOut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57531" y="6356351"/>
            <a:ext cx="41340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50962" y="6356351"/>
            <a:ext cx="2756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28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アイコン&#10;&#10;説明は自動で生成されたものです">
            <a:extLst>
              <a:ext uri="{FF2B5EF4-FFF2-40B4-BE49-F238E27FC236}">
                <a16:creationId xmlns:a16="http://schemas.microsoft.com/office/drawing/2014/main" id="{BF187395-C1D0-0861-A116-F546352C8D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1694" y="1452830"/>
            <a:ext cx="4920908" cy="4558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380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/>
  <cp:revision>35</cp:revision>
  <dcterms:created xsi:type="dcterms:W3CDTF">2024-04-11T02:36:11Z</dcterms:created>
  <dcterms:modified xsi:type="dcterms:W3CDTF">2024-04-11T03:23:43Z</dcterms:modified>
</cp:coreProperties>
</file>