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4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5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DD0A9-1744-AA2A-B65C-F257C9142E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512C92B-46FC-C3D9-E289-2882C9D2A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A5E58E-A89D-660B-BCEC-C81975AFE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D4824D-DB59-C58A-CE5F-65A483C8D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F75B0A-2883-9106-2DC1-EF3DFBE15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13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9DCBC4-D0C0-705D-B45B-A3BD80673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DEF8769-6642-D095-6AA0-AFB703AC8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0C8D1C-8069-7AC3-A09E-B3071FAB4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A8CF83-3F77-101E-E276-DCA83FB43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0331B8-D5C4-60EA-901E-35AA6F7F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57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567E89-9129-09BA-84FC-D2F48C6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7ACB55-63D1-9400-6041-C2AACA02B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313C8-FF2E-6C73-B577-1017837F4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0E4868-A233-A559-16F2-D2C94B86A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836A6B-6DA1-3FED-A0B7-1094298CF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90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8C8459-D7C1-48B8-84F0-FE6759C4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1828F2-78AD-0566-C275-51271F81E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2866CD-F7F5-BA7A-322C-3150553C4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6AA8AC-00E6-60BF-250A-69C77B826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EA169D-33AE-616B-FE35-ECD0E1A95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606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1CCE87-F10E-EEAB-A457-E41F7EDB2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EBAF43-0522-3C2F-4618-31857D8D0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207425-CDA2-A213-28F8-D1773755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3598E1-A781-ACF5-50D2-7BAA26828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8B1176-1B91-AF5F-49E8-1590FB0EC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88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2A8DE1-BC93-EE18-C677-F85C7E331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A7597D-AB3F-97F2-6B3A-966E0FCC0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A1929C-A34F-710B-E594-9F04F557F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C95699-B4A9-1D26-7730-B9E9C73EE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7F851B-5BE8-3498-891E-40CF8D5B0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E47D46-A0B2-5009-B63D-1A4D31D54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284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F338BD-CCF8-E55B-60FA-423F8F3F1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FD6565-D8DA-1AA9-9EB1-03FFE48F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A3F19E-193B-CFEA-27BE-7BD1FA984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D3A2C4E-EC0C-704C-0AD2-A0328091E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2EC3A54-947C-2598-B754-2FE8AE3F65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060911-5766-BE28-6570-CE2947878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2A205C7-4108-033D-5C94-C9E605BA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06FAE9-3972-970A-5560-1AAEBE0A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11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42EF6A-6017-0202-38DC-7C43308B3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10A7EB-ACCE-7797-9276-B459A4A8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F3E836-A57E-2F42-D022-F37B27B5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42139E-4344-3374-E25C-58020EE9C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8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8A841A0-AC33-3006-AB6D-101294772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076DB4D-7FF9-9CB3-F381-4F393124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ED0F3E-DD7B-6E58-6B09-03B39B025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92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DD9C84-650E-44CE-7DFD-EA09FDA83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535706-4D91-7B2F-7BA6-B0B77DA1E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C2FBB4-41D1-A573-6B58-6856EFBAB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6A207C-860D-2B9A-93F8-624B6FD3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B42221-160F-B524-3E9B-ED7F6B5FB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CFCB76-BCC4-672D-33C2-9AE0E23A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86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82CB53-1813-4592-81A3-57962BC26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3BFB1C-8C00-3744-1079-C42B7D2A7B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25210DC-5CB0-5B06-FBC1-5CE10601E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5677108-D588-E630-82EE-483DE871C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30C589-374A-A741-2C25-0A499B325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60107E-2264-FF77-05A1-D49AB5DB8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35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885F4CE-DEBD-0690-4628-6E1AD945E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1735D3-F3DC-BDDE-DAB2-17805E213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896CAE-F976-6B6E-3484-AAB748E4C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DAD7C-089B-4EB2-B4C8-8DB01BDB2758}" type="datetimeFigureOut">
              <a:rPr kumimoji="1" lang="ja-JP" altLang="en-US" smtClean="0"/>
              <a:t>2024/2/16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BBE465-5765-0AE9-A509-2408EE254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5550C5-0DBC-0043-42D3-0F6AF5B850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01BEC-5720-4418-AD83-51F7E57DA0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71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0D1959EA-4096-0EFE-FAE4-3B62525D6BA8}"/>
              </a:ext>
            </a:extLst>
          </p:cNvPr>
          <p:cNvSpPr/>
          <p:nvPr/>
        </p:nvSpPr>
        <p:spPr>
          <a:xfrm rot="5400000">
            <a:off x="4555807" y="-932211"/>
            <a:ext cx="3080383" cy="7597544"/>
          </a:xfrm>
          <a:prstGeom prst="roundRect">
            <a:avLst>
              <a:gd name="adj" fmla="val 13763"/>
            </a:avLst>
          </a:prstGeom>
          <a:pattFill prst="pct20">
            <a:fgClr>
              <a:srgbClr val="FFE40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C0A53E-5285-23E3-515C-59115A599BBB}"/>
              </a:ext>
            </a:extLst>
          </p:cNvPr>
          <p:cNvSpPr txBox="1"/>
          <p:nvPr/>
        </p:nvSpPr>
        <p:spPr>
          <a:xfrm>
            <a:off x="2439835" y="1759463"/>
            <a:ext cx="7312324" cy="2214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spc="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フリースクール</a:t>
            </a:r>
            <a:r>
              <a:rPr lang="ja-JP" altLang="en-US" sz="2400" b="1" spc="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、フリースペース</a:t>
            </a:r>
            <a:endParaRPr lang="en-US" altLang="ja-JP" sz="2400" b="1" spc="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 spc="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適応指導教室、</a:t>
            </a:r>
            <a:r>
              <a:rPr lang="ja-JP" altLang="en-US" sz="2400" b="1" spc="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学習支援教室、</a:t>
            </a:r>
            <a:endParaRPr lang="en-US" altLang="ja-JP" sz="2400" b="1" spc="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 spc="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不登校特例校</a:t>
            </a:r>
            <a:endParaRPr kumimoji="1" lang="en-US" altLang="ja-JP" sz="2400" b="1" spc="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spc="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それぞれの役割について</a:t>
            </a:r>
            <a:endParaRPr kumimoji="1" lang="ja-JP" altLang="en-US" sz="2400" spc="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8" name="図 7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1DE2B839-491A-E0A1-6A7E-F8B65FB11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175" y="4600143"/>
            <a:ext cx="1253643" cy="148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352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Maria Motohashi</dc:creator>
  <cp:lastModifiedBy>Maria Motohashi</cp:lastModifiedBy>
  <cp:revision>1</cp:revision>
  <dcterms:created xsi:type="dcterms:W3CDTF">2024-02-16T01:34:57Z</dcterms:created>
  <dcterms:modified xsi:type="dcterms:W3CDTF">2024-02-16T01:59:17Z</dcterms:modified>
</cp:coreProperties>
</file>